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2_276D10DC.xml" ContentType="application/vnd.ms-powerpoint.comments+xml"/>
  <Override PartName="/ppt/comments/modernComment_103_46358953.xml" ContentType="application/vnd.ms-powerpoint.comments+xml"/>
  <Override PartName="/ppt/comments/modernComment_105_144DC9D4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A6F453-2451-B449-9553-ED99A857D426}">
          <p14:sldIdLst>
            <p14:sldId id="256"/>
            <p14:sldId id="264"/>
            <p14:sldId id="257"/>
            <p14:sldId id="258"/>
            <p14:sldId id="260"/>
            <p14:sldId id="259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AF4A75-2232-5275-BDCF-DDA5DB3F3B8C}" name="Thapat Auechaikasem" initials="TA" userId="ebc724812e38e2a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9"/>
  </p:normalViewPr>
  <p:slideViewPr>
    <p:cSldViewPr snapToGrid="0">
      <p:cViewPr varScale="1">
        <p:scale>
          <a:sx n="110" d="100"/>
          <a:sy n="11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02_276D10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E9FC59-8700-6F4F-A84B-0331254D1FDF}" authorId="{F0AF4A75-2232-5275-BDCF-DDA5DB3F3B8C}" created="2023-06-24T12:05:03.907">
    <pc:sldMkLst xmlns:pc="http://schemas.microsoft.com/office/powerpoint/2013/main/command">
      <pc:docMk/>
      <pc:sldMk cId="661459164" sldId="258"/>
    </pc:sldMkLst>
    <p188:replyLst>
      <p188:reply id="{481485DA-69CF-A446-9664-4C9C1F4922D0}" authorId="{F0AF4A75-2232-5275-BDCF-DDA5DB3F3B8C}" created="2023-06-24T12:10:12.812">
        <p188:txBody>
          <a:bodyPr/>
          <a:lstStyle/>
          <a:p>
            <a:r>
              <a:rPr lang="en-TH"/>
              <a:t>Maybe 5
</a:t>
            </a:r>
          </a:p>
        </p188:txBody>
      </p188:reply>
    </p188:replyLst>
    <p188:txBody>
      <a:bodyPr/>
      <a:lstStyle/>
      <a:p>
        <a:r>
          <a:rPr lang="en-TH"/>
          <a:t>Need more data</a:t>
        </a:r>
      </a:p>
    </p188:txBody>
  </p188:cm>
</p188:cmLst>
</file>

<file path=ppt/comments/modernComment_103_463589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461642-310F-A447-B54B-45678AF86572}" authorId="{F0AF4A75-2232-5275-BDCF-DDA5DB3F3B8C}" created="2023-06-24T12:05:18.216">
    <pc:sldMkLst xmlns:pc="http://schemas.microsoft.com/office/powerpoint/2013/main/command">
      <pc:docMk/>
      <pc:sldMk cId="1177913683" sldId="259"/>
    </pc:sldMkLst>
    <p188:txBody>
      <a:bodyPr/>
      <a:lstStyle/>
      <a:p>
        <a:r>
          <a:rPr lang="en-TH"/>
          <a:t>Need more data</a:t>
        </a:r>
      </a:p>
    </p188:txBody>
  </p188:cm>
</p188:cmLst>
</file>

<file path=ppt/comments/modernComment_105_144DC9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736BB7-01D5-F04C-9B3B-458B713A9D0E}" authorId="{F0AF4A75-2232-5275-BDCF-DDA5DB3F3B8C}" created="2023-06-24T12:05:29.059">
    <pc:sldMkLst xmlns:pc="http://schemas.microsoft.com/office/powerpoint/2013/main/command">
      <pc:docMk/>
      <pc:sldMk cId="340642260" sldId="261"/>
    </pc:sldMkLst>
    <p188:txBody>
      <a:bodyPr/>
      <a:lstStyle/>
      <a:p>
        <a:r>
          <a:rPr lang="en-TH"/>
          <a:t>Need more data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82286-0840-A24F-AAE9-AAC68062BCFB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5C45-8270-1B44-B34D-0357B38C08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6769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05C45-8270-1B44-B34D-0357B38C0825}" type="slidenum">
              <a:rPr lang="en-TH" smtClean="0"/>
              <a:t>9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991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0563-840A-5809-D6FC-E11DD95A7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ADD40-6524-C2A2-D746-62C5EA781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21518-C21B-2BC0-A353-9E64611C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6D51-4A34-B44D-E976-7B0DC8A1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45DE-0D8A-6F16-4AA7-99CDC4BE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3977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18D9-0E25-4E42-7DB8-25484978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6ABD1-E50D-6D4C-A918-6D9EED15D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64B44-B02A-6C12-7B45-B4A54ABE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61E6-BC36-5F79-7ADB-790827BB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B582-B132-9266-0E94-2779849A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415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7F896-04EE-E4F0-93F7-BFFFB1B33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3C50E-2F2D-40AF-425A-BFC827B13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91E4D-5E71-1B6C-DCAD-26EB0670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955A-AF5F-4F27-554D-F9328B25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BB578-6DDF-7B26-5155-2B9C333C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06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F17B-F479-05AC-FA66-C7C37850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278DD-5931-2668-92E2-853E0B18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1094F-0D76-F3C2-B979-2A024680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A2AE-E6BA-3DCD-F02C-93C23C73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B878-5481-B916-7F84-6ABCAEC6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3329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7714-2AAA-69F7-F063-D028E8B4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DF6A4-DE97-A6FA-D967-1C0AC641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17BB-FEE8-BBAC-D21F-04CE71F6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9CEF5-6831-D924-AB31-6E72376F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93A1-AF83-E90D-1C68-2A6C9060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5204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8EE7-64A2-B1F4-1B11-9BE62742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78D1-173C-D6B5-8569-24AB6059E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039F6-B5B2-7A3F-B6C2-A1494B34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B94D1-4401-39B4-9828-DFB89187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6AD30-9EB6-9EC8-AB4E-FF7239FF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CCF88-4170-DB35-58F9-53C1F0A1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6584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68E4-2B92-2788-8D34-E50B7024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5FAD-B9BA-354D-191A-1CC12E17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6176C-3496-1555-EBB0-81774D05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C3AA8-6D7C-E7A2-0B55-106C30377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E9AE9-3F10-85D0-092E-0170AD6BC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91C58-9019-2A2C-14A2-A1FAA20E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68FB3-9403-EE14-D9EC-BA726A86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0BB56-1981-A579-A4B3-13F7191E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8380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9DA2-7502-10FF-0D73-4FA5D808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745A6-18B8-87D1-B862-A8F7043B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11AD1-2E34-8CFC-057B-565CF175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8FBE6-2A93-9570-D3AA-992005AF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8031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A9F0A-95E9-31F8-CC3D-22403B16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25C40-8B1F-5E7D-2373-C025B3D5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E5863-54D2-756A-861C-580585F7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1472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32D5-8C52-DAD5-6050-0EE2229A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90505-BEF1-0916-CBEB-D6AF9B1B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311A8-9F15-8BE1-7FA8-5E31C0932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D7707-FD12-E277-9FA8-6D861CEE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FB6F9-7C8C-BFED-CA22-2C415D0F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27670-8459-BEBA-31E3-CD67AF13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775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87D9-B722-4A72-86D9-0DBEF994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D666C-DE96-EBB1-0A72-4CFC15C02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F7534-69B4-264D-030D-8B7218FE9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A0C55-2A4A-3E8D-8C64-EEA54990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AAB53-681E-A567-FB68-9746E840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4AC29-1884-7A74-607E-FD1CF50C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12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788FC-EBC9-8BFF-1F1B-3D988F26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5E89-1FE7-F058-31B7-873E3ECA5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92A9B-0757-F4BD-86CE-45D07FD16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59DE-A23C-DB48-89C7-B95DCC4DA64F}" type="datetimeFigureOut">
              <a:rPr lang="en-TH" smtClean="0"/>
              <a:t>26/6/2023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70E14-A142-11D8-A29C-61E59095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6A30A-8244-C319-89B2-35D9F2EB8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DCF3-2378-B041-B257-2A7240C78EB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253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2_276D10DC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463589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144DC9D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download/northern-lights-computer-32873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26073-0BB1-45AC-A8E0-37D8C54A6F7F}"/>
              </a:ext>
            </a:extLst>
          </p:cNvPr>
          <p:cNvSpPr txBox="1"/>
          <p:nvPr/>
        </p:nvSpPr>
        <p:spPr>
          <a:xfrm>
            <a:off x="595746" y="457200"/>
            <a:ext cx="318654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4800">
                <a:solidFill>
                  <a:schemeClr val="bg1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Northern</a:t>
            </a:r>
          </a:p>
          <a:p>
            <a:r>
              <a:rPr lang="en-TH" sz="4800">
                <a:solidFill>
                  <a:schemeClr val="bg1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Lights</a:t>
            </a:r>
          </a:p>
          <a:p>
            <a:endParaRPr lang="en-TH" sz="1100">
              <a:solidFill>
                <a:schemeClr val="bg1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r>
              <a:rPr lang="en-TH" sz="2400">
                <a:solidFill>
                  <a:schemeClr val="bg1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Iceland</a:t>
            </a:r>
            <a:endParaRPr lang="en-TH" sz="2800">
              <a:solidFill>
                <a:schemeClr val="bg1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08D18-9C1D-9814-A486-66A10F0FC1E3}"/>
              </a:ext>
            </a:extLst>
          </p:cNvPr>
          <p:cNvSpPr/>
          <p:nvPr/>
        </p:nvSpPr>
        <p:spPr>
          <a:xfrm>
            <a:off x="-173620" y="6788549"/>
            <a:ext cx="5497974" cy="3588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18C138-173E-CAE6-2684-C74F0987B2B0}"/>
              </a:ext>
            </a:extLst>
          </p:cNvPr>
          <p:cNvSpPr/>
          <p:nvPr/>
        </p:nvSpPr>
        <p:spPr>
          <a:xfrm>
            <a:off x="5324354" y="6788548"/>
            <a:ext cx="7014259" cy="3588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366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26073-0BB1-45AC-A8E0-37D8C54A6F7F}"/>
              </a:ext>
            </a:extLst>
          </p:cNvPr>
          <p:cNvSpPr txBox="1"/>
          <p:nvPr/>
        </p:nvSpPr>
        <p:spPr>
          <a:xfrm>
            <a:off x="283230" y="283579"/>
            <a:ext cx="54346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</a:p>
          <a:p>
            <a:endParaRPr lang="en-TH" sz="2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T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Thapat Auechaikasem No.3</a:t>
            </a:r>
          </a:p>
          <a:p>
            <a:pPr marL="457200" indent="-457200">
              <a:buAutoNum type="arabicPeriod"/>
            </a:pPr>
            <a:r>
              <a:rPr lang="en-T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Phatchariwan Pramuansuk No.5</a:t>
            </a:r>
          </a:p>
          <a:p>
            <a:pPr marL="457200" indent="-457200">
              <a:buAutoNum type="arabicPeriod"/>
            </a:pPr>
            <a:r>
              <a:rPr lang="en-T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Paphinwit No.33</a:t>
            </a:r>
          </a:p>
          <a:p>
            <a:pPr marL="457200" indent="-457200">
              <a:buAutoNum type="arabicPeriod"/>
            </a:pPr>
            <a:r>
              <a:rPr lang="en-T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Prabprorapak Aksornpromaracha No.7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T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atakhun Supanimisatkun No.4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TH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irapicha Takogeen No.38</a:t>
            </a:r>
          </a:p>
          <a:p>
            <a:pPr marL="457200" indent="-457200">
              <a:buAutoNum type="arabicPeriod"/>
            </a:pPr>
            <a:endParaRPr lang="en-TH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054E-CA71-BB9D-DA19-F6D84C481A05}"/>
              </a:ext>
            </a:extLst>
          </p:cNvPr>
          <p:cNvSpPr txBox="1"/>
          <p:nvPr/>
        </p:nvSpPr>
        <p:spPr>
          <a:xfrm>
            <a:off x="221147" y="159765"/>
            <a:ext cx="4593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3200" b="1" i="1">
                <a:solidFill>
                  <a:schemeClr val="bg1"/>
                </a:solidFill>
                <a:cs typeface="Arial" panose="020B0604020202020204" pitchFamily="34" charset="0"/>
              </a:rPr>
              <a:t>Table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TH" sz="32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Facts</a:t>
            </a:r>
          </a:p>
          <a:p>
            <a:pPr marL="514350" indent="-514350">
              <a:buFont typeface="+mj-lt"/>
              <a:buAutoNum type="arabicPeriod"/>
            </a:pPr>
            <a:r>
              <a:rPr lang="en-TH" sz="32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Positives And Negatives</a:t>
            </a:r>
          </a:p>
          <a:p>
            <a:pPr marL="514350" indent="-514350">
              <a:buFont typeface="+mj-lt"/>
              <a:buAutoNum type="arabicPeriod"/>
            </a:pPr>
            <a:r>
              <a:rPr lang="en-TH" sz="32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0656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054E-CA71-BB9D-DA19-F6D84C481A05}"/>
              </a:ext>
            </a:extLst>
          </p:cNvPr>
          <p:cNvSpPr txBox="1"/>
          <p:nvPr/>
        </p:nvSpPr>
        <p:spPr>
          <a:xfrm>
            <a:off x="244296" y="5484119"/>
            <a:ext cx="459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1" i="1">
                <a:solidFill>
                  <a:schemeClr val="bg1"/>
                </a:solidFill>
                <a:cs typeface="Arial" panose="020B0604020202020204" pitchFamily="34" charset="0"/>
              </a:rPr>
              <a:t>Table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TH" i="1" u="sng">
                <a:solidFill>
                  <a:srgbClr val="FFFD65"/>
                </a:solidFill>
                <a:latin typeface="+mj-lt"/>
                <a:cs typeface="Arial" panose="020B0604020202020204" pitchFamily="34" charset="0"/>
              </a:rPr>
              <a:t>Facts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Positives And Negatives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BF5BF-36C0-7A22-ED4A-EBC2CB0C8A4F}"/>
              </a:ext>
            </a:extLst>
          </p:cNvPr>
          <p:cNvSpPr txBox="1"/>
          <p:nvPr/>
        </p:nvSpPr>
        <p:spPr>
          <a:xfrm>
            <a:off x="244295" y="173552"/>
            <a:ext cx="549674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3200" b="1" i="1" dirty="0">
                <a:solidFill>
                  <a:schemeClr val="bg1"/>
                </a:solidFill>
                <a:cs typeface="Baloo Bhaijaan" panose="03080902040302020200" pitchFamily="66" charset="-78"/>
              </a:rPr>
              <a:t>Facts</a:t>
            </a:r>
            <a:endParaRPr lang="en-TH" sz="3200" dirty="0">
              <a:solidFill>
                <a:schemeClr val="bg1"/>
              </a:solidFill>
              <a:cs typeface="Baloo Bhaijaan" panose="03080902040302020200" pitchFamily="66" charset="-78"/>
            </a:endParaRPr>
          </a:p>
          <a:p>
            <a:endParaRPr lang="en-TH" b="1" i="1" dirty="0">
              <a:solidFill>
                <a:schemeClr val="bg1"/>
              </a:solidFill>
              <a:cs typeface="Baloo Bhaijaan" panose="03080902040302020200" pitchFamily="66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  <a:cs typeface="Baloo Bhaijaan" panose="03080902040302020200" pitchFamily="66" charset="-78"/>
              </a:rPr>
              <a:t>It is almost 30000 Years old.</a:t>
            </a:r>
          </a:p>
          <a:p>
            <a:pPr marL="514350" indent="-51435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  <a:cs typeface="Baloo Bhaijaan" panose="03080902040302020200" pitchFamily="66" charset="-78"/>
              </a:rPr>
              <a:t>It happens because charged particles collide with gases in the atmosphere</a:t>
            </a:r>
          </a:p>
          <a:p>
            <a:pPr marL="514350" indent="-51435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  <a:cs typeface="Baloo Bhaijaan" panose="03080902040302020200" pitchFamily="66" charset="-78"/>
              </a:rPr>
              <a:t>It happen 24/7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cs typeface="Baloo Bhaijaan" panose="03080902040302020200" pitchFamily="66" charset="-78"/>
              </a:rPr>
              <a:t>I</a:t>
            </a:r>
            <a:r>
              <a:rPr lang="en-TH" sz="2800" dirty="0">
                <a:solidFill>
                  <a:schemeClr val="bg1"/>
                </a:solidFill>
                <a:cs typeface="Baloo Bhaijaan" panose="03080902040302020200" pitchFamily="66" charset="-78"/>
              </a:rPr>
              <a:t>t also make sounds.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cs typeface="Baloo Bhaijaan" panose="03080902040302020200" pitchFamily="66" charset="-78"/>
              </a:rPr>
              <a:t>It higher that the ozone layer.</a:t>
            </a:r>
            <a:endParaRPr lang="en-TH" sz="2800" dirty="0">
              <a:solidFill>
                <a:schemeClr val="bg1"/>
              </a:solidFill>
              <a:cs typeface="Baloo Bhaijaan" panose="030809020403020202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1459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054E-CA71-BB9D-DA19-F6D84C481A05}"/>
              </a:ext>
            </a:extLst>
          </p:cNvPr>
          <p:cNvSpPr txBox="1"/>
          <p:nvPr/>
        </p:nvSpPr>
        <p:spPr>
          <a:xfrm>
            <a:off x="244296" y="5484119"/>
            <a:ext cx="459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1" i="1">
                <a:solidFill>
                  <a:schemeClr val="bg1"/>
                </a:solidFill>
                <a:cs typeface="Arial" panose="020B0604020202020204" pitchFamily="34" charset="0"/>
              </a:rPr>
              <a:t>Table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Facts</a:t>
            </a:r>
          </a:p>
          <a:p>
            <a:pPr marL="514350" indent="-514350">
              <a:buFont typeface="+mj-lt"/>
              <a:buAutoNum type="arabicPeriod"/>
            </a:pPr>
            <a:r>
              <a:rPr lang="en-TH" i="1" u="sng">
                <a:solidFill>
                  <a:srgbClr val="FFFD65"/>
                </a:solidFill>
                <a:latin typeface="+mj-lt"/>
                <a:cs typeface="Arial" panose="020B0604020202020204" pitchFamily="34" charset="0"/>
              </a:rPr>
              <a:t>Positives And Negatives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BF5BF-36C0-7A22-ED4A-EBC2CB0C8A4F}"/>
              </a:ext>
            </a:extLst>
          </p:cNvPr>
          <p:cNvSpPr txBox="1"/>
          <p:nvPr/>
        </p:nvSpPr>
        <p:spPr>
          <a:xfrm>
            <a:off x="244296" y="173552"/>
            <a:ext cx="585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2800" b="1" i="1">
                <a:solidFill>
                  <a:schemeClr val="bg1"/>
                </a:solidFill>
                <a:cs typeface="Baloo Bhaijaan" panose="03080902040302020200" pitchFamily="66" charset="-78"/>
              </a:rPr>
              <a:t>Positives and Negatives</a:t>
            </a:r>
          </a:p>
        </p:txBody>
      </p:sp>
    </p:spTree>
    <p:extLst>
      <p:ext uri="{BB962C8B-B14F-4D97-AF65-F5344CB8AC3E}">
        <p14:creationId xmlns:p14="http://schemas.microsoft.com/office/powerpoint/2010/main" val="277856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054E-CA71-BB9D-DA19-F6D84C481A05}"/>
              </a:ext>
            </a:extLst>
          </p:cNvPr>
          <p:cNvSpPr txBox="1"/>
          <p:nvPr/>
        </p:nvSpPr>
        <p:spPr>
          <a:xfrm>
            <a:off x="244296" y="5484119"/>
            <a:ext cx="459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1" i="1">
                <a:solidFill>
                  <a:schemeClr val="bg1"/>
                </a:solidFill>
                <a:cs typeface="Arial" panose="020B0604020202020204" pitchFamily="34" charset="0"/>
              </a:rPr>
              <a:t>Table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Facts</a:t>
            </a:r>
          </a:p>
          <a:p>
            <a:pPr marL="514350" indent="-514350">
              <a:buFont typeface="+mj-lt"/>
              <a:buAutoNum type="arabicPeriod"/>
            </a:pPr>
            <a:r>
              <a:rPr lang="en-TH" i="1" u="sng">
                <a:solidFill>
                  <a:srgbClr val="FFFD65"/>
                </a:solidFill>
                <a:latin typeface="+mj-lt"/>
                <a:cs typeface="Arial" panose="020B0604020202020204" pitchFamily="34" charset="0"/>
              </a:rPr>
              <a:t>Positives</a:t>
            </a: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And Negatives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615A3-3095-C189-FFE8-8366C6838840}"/>
              </a:ext>
            </a:extLst>
          </p:cNvPr>
          <p:cNvSpPr txBox="1"/>
          <p:nvPr/>
        </p:nvSpPr>
        <p:spPr>
          <a:xfrm>
            <a:off x="244296" y="173552"/>
            <a:ext cx="40036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2800" b="1" i="1" dirty="0">
                <a:solidFill>
                  <a:schemeClr val="bg1"/>
                </a:solidFill>
              </a:rPr>
              <a:t>Positives</a:t>
            </a:r>
          </a:p>
          <a:p>
            <a:endParaRPr lang="en-T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It Beautiful</a:t>
            </a: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It Interesting</a:t>
            </a: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They occur </a:t>
            </a:r>
            <a:r>
              <a:rPr lang="en-US" sz="2800" dirty="0">
                <a:solidFill>
                  <a:schemeClr val="bg1"/>
                </a:solidFill>
              </a:rPr>
              <a:t>frequently</a:t>
            </a: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It has many different colors.</a:t>
            </a:r>
          </a:p>
          <a:p>
            <a:pPr marL="457200" indent="-457200">
              <a:buFont typeface="+mj-lt"/>
              <a:buAutoNum type="arabicPeriod"/>
            </a:pPr>
            <a:endParaRPr lang="en-T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13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054E-CA71-BB9D-DA19-F6D84C481A05}"/>
              </a:ext>
            </a:extLst>
          </p:cNvPr>
          <p:cNvSpPr txBox="1"/>
          <p:nvPr/>
        </p:nvSpPr>
        <p:spPr>
          <a:xfrm>
            <a:off x="244296" y="5484119"/>
            <a:ext cx="459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1" i="1">
                <a:solidFill>
                  <a:schemeClr val="bg1"/>
                </a:solidFill>
                <a:cs typeface="Arial" panose="020B0604020202020204" pitchFamily="34" charset="0"/>
              </a:rPr>
              <a:t>Table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Facts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Positives And </a:t>
            </a:r>
            <a:r>
              <a:rPr lang="en-TH" i="1" u="sng">
                <a:solidFill>
                  <a:srgbClr val="FFFD65"/>
                </a:solidFill>
                <a:latin typeface="+mj-lt"/>
                <a:cs typeface="Arial" panose="020B0604020202020204" pitchFamily="34" charset="0"/>
              </a:rPr>
              <a:t>Negatives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615A3-3095-C189-FFE8-8366C6838840}"/>
              </a:ext>
            </a:extLst>
          </p:cNvPr>
          <p:cNvSpPr txBox="1"/>
          <p:nvPr/>
        </p:nvSpPr>
        <p:spPr>
          <a:xfrm>
            <a:off x="244296" y="266217"/>
            <a:ext cx="40036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2800" b="1" i="1" dirty="0">
                <a:solidFill>
                  <a:schemeClr val="bg1"/>
                </a:solidFill>
              </a:rPr>
              <a:t>Negatives</a:t>
            </a:r>
          </a:p>
          <a:p>
            <a:endParaRPr lang="en-T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It too crowded</a:t>
            </a: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It too expensive</a:t>
            </a: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Hard to spot</a:t>
            </a:r>
          </a:p>
          <a:p>
            <a:pPr marL="457200" indent="-457200">
              <a:buFont typeface="+mj-lt"/>
              <a:buAutoNum type="arabicPeriod"/>
            </a:pPr>
            <a:r>
              <a:rPr lang="en-TH" sz="2800" dirty="0">
                <a:solidFill>
                  <a:schemeClr val="bg1"/>
                </a:solidFill>
              </a:rPr>
              <a:t>It very cold</a:t>
            </a:r>
          </a:p>
        </p:txBody>
      </p:sp>
    </p:spTree>
    <p:extLst>
      <p:ext uri="{BB962C8B-B14F-4D97-AF65-F5344CB8AC3E}">
        <p14:creationId xmlns:p14="http://schemas.microsoft.com/office/powerpoint/2010/main" val="34064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054E-CA71-BB9D-DA19-F6D84C481A05}"/>
              </a:ext>
            </a:extLst>
          </p:cNvPr>
          <p:cNvSpPr txBox="1"/>
          <p:nvPr/>
        </p:nvSpPr>
        <p:spPr>
          <a:xfrm>
            <a:off x="244296" y="5484119"/>
            <a:ext cx="459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1" i="1">
                <a:solidFill>
                  <a:schemeClr val="bg1"/>
                </a:solidFill>
                <a:cs typeface="Arial" panose="020B0604020202020204" pitchFamily="34" charset="0"/>
              </a:rPr>
              <a:t>Table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Facts</a:t>
            </a:r>
          </a:p>
          <a:p>
            <a:pPr marL="514350" indent="-514350">
              <a:buFont typeface="+mj-lt"/>
              <a:buAutoNum type="arabicPeriod"/>
            </a:pPr>
            <a:r>
              <a:rPr lang="en-TH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Positives And Negatives</a:t>
            </a:r>
          </a:p>
          <a:p>
            <a:pPr marL="514350" indent="-514350">
              <a:buFont typeface="+mj-lt"/>
              <a:buAutoNum type="arabicPeriod"/>
            </a:pPr>
            <a:r>
              <a:rPr lang="en-TH" i="1" u="sng">
                <a:solidFill>
                  <a:srgbClr val="FFFD65"/>
                </a:solidFill>
                <a:latin typeface="+mj-lt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615A3-3095-C189-FFE8-8366C6838840}"/>
              </a:ext>
            </a:extLst>
          </p:cNvPr>
          <p:cNvSpPr txBox="1"/>
          <p:nvPr/>
        </p:nvSpPr>
        <p:spPr>
          <a:xfrm>
            <a:off x="244296" y="266217"/>
            <a:ext cx="40036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2800" b="1" i="1">
                <a:solidFill>
                  <a:schemeClr val="bg1"/>
                </a:solidFill>
              </a:rPr>
              <a:t>Summary</a:t>
            </a:r>
          </a:p>
          <a:p>
            <a:endParaRPr lang="en-TH">
              <a:solidFill>
                <a:schemeClr val="bg1"/>
              </a:solidFill>
            </a:endParaRPr>
          </a:p>
          <a:p>
            <a:r>
              <a:rPr lang="en-TH" sz="2800">
                <a:solidFill>
                  <a:schemeClr val="bg1"/>
                </a:solidFill>
              </a:rPr>
              <a:t>It is a very interesting place to visit. </a:t>
            </a: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TH" sz="2800">
                <a:solidFill>
                  <a:schemeClr val="bg1"/>
                </a:solidFill>
              </a:rPr>
              <a:t>t also happen </a:t>
            </a:r>
            <a:r>
              <a:rPr lang="en-US" sz="2800" dirty="0">
                <a:solidFill>
                  <a:schemeClr val="bg1"/>
                </a:solidFill>
              </a:rPr>
              <a:t>frequently. </a:t>
            </a:r>
            <a:r>
              <a:rPr lang="en-TH" sz="2800">
                <a:solidFill>
                  <a:schemeClr val="bg1"/>
                </a:solidFill>
              </a:rPr>
              <a:t>It some time hard to spot.</a:t>
            </a:r>
          </a:p>
          <a:p>
            <a:r>
              <a:rPr lang="en-TH" sz="2800">
                <a:solidFill>
                  <a:schemeClr val="bg1"/>
                </a:solidFill>
              </a:rPr>
              <a:t>It also crowded most of the time. </a:t>
            </a:r>
            <a:r>
              <a:rPr lang="en-US" sz="2800" dirty="0">
                <a:solidFill>
                  <a:schemeClr val="bg1"/>
                </a:solidFill>
              </a:rPr>
              <a:t>At a expensive price tag.</a:t>
            </a:r>
            <a:endParaRPr lang="en-TH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8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1B0CE-FB8E-4387-153F-7C8FE1A59823}"/>
              </a:ext>
            </a:extLst>
          </p:cNvPr>
          <p:cNvSpPr txBox="1"/>
          <p:nvPr/>
        </p:nvSpPr>
        <p:spPr>
          <a:xfrm>
            <a:off x="206720" y="110836"/>
            <a:ext cx="1177855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Image credits :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Background</a:t>
            </a:r>
            <a:endParaRPr lang="en-TH" sz="3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C8833-0939-CB66-49E3-508857AFB572}"/>
              </a:ext>
            </a:extLst>
          </p:cNvPr>
          <p:cNvSpPr txBox="1"/>
          <p:nvPr/>
        </p:nvSpPr>
        <p:spPr>
          <a:xfrm>
            <a:off x="206720" y="6377832"/>
            <a:ext cx="37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© Thapat Auechaikasem 2023</a:t>
            </a:r>
            <a:endParaRPr lang="en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34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194</Words>
  <Application>Microsoft Macintosh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Baloo Bhaijaan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Thapat Auechaikasem</Manager>
  <Company>Assumption College Thonburi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Northern Light</dc:subject>
  <dc:creator>Thapat Auechaikasem</dc:creator>
  <cp:keywords/>
  <dc:description/>
  <cp:lastModifiedBy>Thapat Auechaikasem</cp:lastModifiedBy>
  <cp:revision>6</cp:revision>
  <dcterms:created xsi:type="dcterms:W3CDTF">2023-06-23T06:34:38Z</dcterms:created>
  <dcterms:modified xsi:type="dcterms:W3CDTF">2023-06-26T02:22:02Z</dcterms:modified>
  <cp:category/>
</cp:coreProperties>
</file>