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C47"/>
    <a:srgbClr val="F5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BBA3-C97D-E554-3246-9B68FC1D2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7AB61-7FF9-858D-2714-D1F93FCB7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448B-9EBA-0A53-E0A7-645B0A9C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375E4-8D79-1199-6075-0C8E0296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5F344-8D6E-E44A-2FBB-11FF5EAF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221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9B16-BA41-E7DE-DB20-C8BB7413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8E57-F7C4-0016-429C-5EBC1D58F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DBCC3-FE94-8B77-02D8-8C8098D7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34319-4645-2D04-7112-494328F1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0B96-B34E-120A-3542-D39EBEB5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031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20F747-0C9B-E3FD-2367-33DCEE165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6962A-5139-CB46-2EFC-D503CC3B1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DC6BE-AC78-F810-BDAB-C3E46843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54D86-DB85-1C3F-56D6-06BD8786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D809A-68EC-6A7B-28EA-7695DC1C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661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F252E-3DE8-79C1-0A4F-E2A307DF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BEBDF-78D2-AC2A-E6EE-464E858C9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6F648-B603-6E64-DE00-974DC989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E9EA4-EE6D-52AA-FAAD-F3AB9387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5A91-E026-0E5B-4351-D53C1786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098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CEAF-FF96-010F-5E14-6E2F4C6EF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91132-D8BF-CF6B-3211-AA8796677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A31CF-4045-CB80-54C5-5966A041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46FA-A4FB-0B56-C7C6-C08972A3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7106-15FD-6503-B69B-4C2B34AA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11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8583-C977-D5C9-FB9C-F46E03F48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6F53-6191-E38F-BB1B-369AFC61F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C6AA1-7823-BBBE-DA96-E74B1EBDD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3E913-A83F-ABE7-AFA3-360943F0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1B901-BDFA-1CD9-D22D-C7913D0A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13931-80B6-EDEE-C519-5582A734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443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0E0B-6DEC-4801-FE22-2BA7019B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8A0D7-9E60-63C9-9D78-A052695F1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D4C43-3165-18C8-7FDC-CC2CDEA8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D12BF-5AB7-1A1E-502F-6A20AF80B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2853A-ABC6-8BA8-D35F-5BD63DE28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B10A9-06B8-8A2F-A7BD-F6F74282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E670D-A5B7-991D-7366-013136F3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7C6D2-F1C6-1745-F97F-8AF226B6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518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0976-8842-9DD1-4A47-A5D83E81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27F4E-AAAA-C9FD-8192-9026B8E6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D5045-A2DD-CAAD-B8CA-55138673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72CB8-A506-3461-FAC0-67107853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098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66D08-28F6-EFC3-FCA1-DA3EFACA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E5A6D-9B55-9C0A-F785-182D24D2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9E4E0-3A6A-B162-B658-6499E281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357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F221E-6790-BA79-7C8A-06287FFD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109D-C1F7-2E7A-C9D8-7D86A07F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A58FD-A83D-8B56-F900-9897D5538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63522-3032-90DD-F5C5-039EAA77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966EF-60CA-DEB0-8728-90475509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8607B-8FBC-F417-D7D3-21D54A47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991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696A-3CA5-825F-B584-4866346D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89A44-E398-C346-DFDB-F57597479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CBE16-B0E5-36D5-4F6E-EF8EF2963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7DEE8-3FE9-280F-7687-C5B95FB4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D59E9-E96E-66EE-A739-5626C905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00B89-4F97-E5E3-F7AD-3E7342AF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017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8156BC-7ED9-1035-BBA4-D0F13735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23AE4-9D85-0688-AE84-8C28372A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73A03-BC22-493A-2786-099B19EAD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29637A-1BDD-45E6-B8E1-C7811AFF26D3}" type="datetimeFigureOut">
              <a:rPr lang="th-TH" smtClean="0"/>
              <a:t>01/07/68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0068-D269-B278-FAED-9CA049500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6A51-40A3-980A-1A1B-52B5D221C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D18D08-A093-473B-B311-BB0356525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308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microsoft.com/office/2007/relationships/hdphoto" Target="../media/hdphoto7.wdp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0.wdp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1.wdp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48B6-B5A1-A529-32B2-059139480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356765-2D96-4F39-C20B-4EAEA2E13C3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E58017-814E-3B03-61F5-9E49AC32A088}"/>
              </a:ext>
            </a:extLst>
          </p:cNvPr>
          <p:cNvGrpSpPr/>
          <p:nvPr/>
        </p:nvGrpSpPr>
        <p:grpSpPr>
          <a:xfrm>
            <a:off x="4861377" y="2553644"/>
            <a:ext cx="2469245" cy="1750709"/>
            <a:chOff x="9705158" y="5283671"/>
            <a:chExt cx="2469245" cy="1750709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79D934EC-DE69-0745-F43E-5D5C36956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B3242DF-35AB-FE08-42B1-83889B042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375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C6468-F8AF-97FE-5BC8-B0185837874C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92D35B-B833-8888-8387-C0A1D23BA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2710405" y="43404"/>
            <a:ext cx="6771189" cy="677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EA9220-DB4F-E3FC-15D0-F0766D4F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7" b="89879" l="10000" r="99189">
                        <a14:foregroundMark x1="13514" y1="23887" x2="13514" y2="23887"/>
                        <a14:foregroundMark x1="15338" y1="24196" x2="14054" y2="24089"/>
                        <a14:foregroundMark x1="18649" y1="24696" x2="17397" y2="24440"/>
                        <a14:foregroundMark x1="13784" y1="23482" x2="12082" y2="23163"/>
                        <a14:foregroundMark x1="90000" y1="39879" x2="95676" y2="41093"/>
                        <a14:foregroundMark x1="99189" y1="66599" x2="98649" y2="77935"/>
                        <a14:backgroundMark x1="13514" y1="25709" x2="15135" y2="26316"/>
                        <a14:backgroundMark x1="10270" y1="21255" x2="8649" y2="21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54" y="1076957"/>
            <a:ext cx="4521129" cy="603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4A0657-8560-F06E-3928-E9679057CCFF}"/>
              </a:ext>
            </a:extLst>
          </p:cNvPr>
          <p:cNvGrpSpPr/>
          <p:nvPr/>
        </p:nvGrpSpPr>
        <p:grpSpPr>
          <a:xfrm>
            <a:off x="9705158" y="5283671"/>
            <a:ext cx="2469245" cy="1750709"/>
            <a:chOff x="9705158" y="5283671"/>
            <a:chExt cx="2469245" cy="1750709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B541D684-84F4-BC30-CB7E-116C16376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6ADEE98-FEF9-0758-F8C1-901AAB3F5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id="{992EB27A-4C34-84EA-302E-BA593BAC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62" b="95485" l="9783" r="89946">
                        <a14:foregroundMark x1="41848" y1="7968" x2="37228" y2="4781"/>
                        <a14:foregroundMark x1="72554" y1="4250" x2="73777" y2="3586"/>
                        <a14:foregroundMark x1="43750" y1="4117" x2="39266" y2="2125"/>
                        <a14:foregroundMark x1="22962" y1="90837" x2="22283" y2="95485"/>
                        <a14:foregroundMark x1="73641" y1="2125" x2="74185" y2="1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259" y="2893285"/>
            <a:ext cx="3917195" cy="4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47 -0.1838 L -0.18047 -0.18356 C -0.18268 -0.18935 -0.18502 -0.19468 -0.18711 -0.20023 C -0.21367 -0.27037 -0.19987 -0.24838 -0.21627 -0.27268 C -0.27226 -0.22569 -0.18919 -0.28611 -0.24883 -0.27731 C -0.25495 -0.27639 -0.25833 -0.26343 -0.26211 -0.25509 C -0.27096 -0.23518 -0.27825 -0.21343 -0.28633 -0.19282 C -0.29023 -0.20023 -0.29453 -0.20694 -0.29804 -0.21505 C -0.31041 -0.24444 -0.31797 -0.28171 -0.33385 -0.30532 C -0.33815 -0.3118 -0.34375 -0.2956 -0.34804 -0.28912 C -0.36081 -0.26991 -0.36276 -0.2588 -0.37135 -0.23287 C -0.37982 -0.10417 -0.36146 -0.17477 -0.41302 -0.18542 C -0.42721 -0.18819 -0.4414 -0.17755 -0.45547 -0.17338 C -0.45495 -0.1706 -0.45521 -0.1625 -0.4539 -0.16458 C -0.43242 -0.19606 -0.39635 -0.31435 -0.39297 -0.26528 C -0.39075 -0.23194 -0.44114 -0.13426 -0.46471 -0.0875 C -0.47383 -0.11759 -0.47304 -0.17361 -0.49219 -0.17801 C -0.50768 -0.18148 -0.50469 -0.11944 -0.49713 -0.09491 C -0.4888 -0.06782 -0.46719 -0.06343 -0.45221 -0.04745 C -0.41276 -0.08356 -0.33724 -0.23426 -0.33385 -0.15579 L -0.32969 -0.05949 C -0.33776 -0.03843 -0.34583 -0.02083 -0.34883 0.00579 C -0.34922 0.0088 -0.34544 0.00787 -0.34388 0.0088 C -0.29909 -0.0287 -0.2539 -0.06458 -0.20963 -0.10393 C -0.20846 -0.10509 -0.20937 -0.11366 -0.20885 -0.11134 C -0.20338 -0.08912 -0.20273 -0.06273 -0.19466 -0.04305 C -0.18685 -0.02407 -0.17435 -0.0125 -0.16302 -0.00023 C -0.15286 0.01088 -0.14245 0.02847 -0.13047 0.02662 C -0.12109 0.025 -0.14609 0.00787 -0.15377 -0.00162 C -0.17044 0.03519 -0.15703 0.0081 -0.17135 0.03241 C -0.18281 0.05208 -0.20547 0.09167 -0.20547 0.0919 C -0.21276 0.07685 -0.2164 0.05162 -0.22721 0.04722 C -0.24193 0.0412 -0.26015 0.10625 -0.2638 0.1169 C -0.26471 0.14167 -0.26445 0.16644 -0.26627 0.19097 C -0.26653 0.19306 -0.26849 0.19259 -0.26966 0.19259 C -0.27695 0.19213 -0.28411 0.19051 -0.29127 0.18958 C -0.37018 0.0831 -0.32252 0.16389 -0.38294 0.01019 C -0.38372 0.00857 -0.3832 0.01435 -0.38385 0.0162 C -0.39075 0.03634 -0.39804 0.05579 -0.40547 0.07546 C -0.41015 0.08773 -0.41224 0.08704 -0.42044 0.09607 C -0.43268 0.13519 -0.47148 0.17639 -0.45716 0.2132 C -0.4332 0.275 -0.32409 0.29282 -0.27969 0.3037 C -0.34271 0.39931 -0.31224 0.40394 -0.36888 0.33912 C -0.39961 0.34907 -0.43034 0.36065 -0.46133 0.36875 C -0.46601 0.37014 -0.47474 0.3757 -0.47552 0.36736 C -0.48203 0.30162 -0.47943 0.23403 -0.48138 0.16736 C -0.4763 0.1257 -0.472 0.08403 -0.4664 0.04282 C -0.46575 0.03889 -0.46263 0.02847 -0.46302 0.03241 C -0.46836 0.09236 -0.47526 0.15208 -0.48138 0.21181 C -0.30234 0.3206 -0.59726 0.16181 -0.22383 0.18657 C -0.20924 0.1875 -0.22005 0.2382 -0.21719 0.26366 C -0.21172 0.31065 -0.21562 0.29977 -0.19388 0.30949 C -0.19127 0.30903 -0.18515 0.30417 -0.18633 0.3081 C -0.19818 0.35 -0.20195 0.35324 -0.21627 0.37315 C -0.24349 0.17546 -0.22825 0.24028 -0.24544 0.16875 C -0.22383 0.16227 -0.20143 0.16157 -0.18047 0.14954 C -0.02461 0.05949 -0.01406 0.0662 -0.07304 0.05625 C -0.12877 0.14398 -0.18828 0.22523 -0.24049 0.31991 C -0.25325 0.34306 -0.24948 0.42083 -0.26549 0.40579 C -0.28815 0.38472 -0.28047 0.31898 -0.28802 0.27546 C -0.27578 0.24097 -0.2556 0.21181 -0.2513 0.17176 C -0.24974 0.15602 -0.26849 0.15949 -0.27461 0.14815 C -0.38021 -0.05 -0.31771 0.00347 -0.36797 -0.03727 C -0.36992 0.00139 -0.36836 0.04097 -0.37383 0.07847 C -0.37995 0.11991 -0.38672 0.12847 -0.39961 0.14815 C -0.4138 0.10903 -0.4263 0.06782 -0.44219 0.03102 C -0.44791 0.01759 -0.45469 0.00232 -0.4638 -0.00162 C -0.46901 -0.00393 -0.47174 0.01134 -0.4763 0.0162 C -0.47851 0.01852 -0.48138 0.01806 -0.48385 0.01921 C -0.48138 -0.00255 -0.48476 -0.02963 -0.4763 -0.04606 C -0.46458 -0.06921 -0.43997 -0.03079 -0.43307 -0.02245 C -0.42109 -0.02384 -0.40885 -0.02199 -0.39713 -0.02685 C -0.36172 -0.04167 -0.32864 -0.08032 -0.29219 -0.08171 C -0.28034 -0.08194 -0.28008 -0.04375 -0.27044 -0.03125 C -0.2612 -0.01898 -0.24883 -0.01736 -0.23802 -0.01042 C -0.21797 -0.05486 -0.19583 -0.09653 -0.17799 -0.14375 C -0.175 -0.15162 -0.17643 -0.16273 -0.17721 -0.17199 C -0.17734 -0.17454 -0.17877 -0.16805 -0.17969 -0.16597 C -0.17109 -0.13981 -0.16107 -0.11505 -0.15377 -0.0875 C -0.14258 -0.04468 -0.14114 -0.04815 -0.15299 -0.04468 C -0.2125 -0.05671 -0.17799 -0.04028 -0.25638 -0.15579 C -0.2595 -0.16042 -0.26601 -0.17893 -0.26471 -0.17199 C -0.25169 -0.10255 -0.25547 -0.1169 -0.22213 -0.11134 C -0.21133 -0.11481 -0.19453 -0.13912 -0.18971 -0.12153 C -0.18672 -0.11111 -0.20586 0.0588 -0.20716 0.07107 C -0.20221 0.10602 -0.21198 0.04514 -0.16054 0.06505 C -0.15013 0.06898 -0.14492 0.09074 -0.13711 0.10347 C -0.1289 0.16273 -0.1388 0.09907 -0.07799 -0.01643 C -0.06211 -0.04653 -0.04362 -0.07176 -0.0263 -0.0993 C -0.02083 -0.08218 -0.01497 -0.06505 -0.00963 -0.04745 C -0.00299 -0.02546 -0.00456 0.02083 0.00951 0.01921 C 0.06524 0.01273 0.16953 -0.06829 0.16953 -0.06805 C 0.1905 -0.01018 0.1918 -0.01435 0.20287 0.07384 C 0.20456 0.08727 0.20716 0.10046 0.20781 0.11389 C 0.20886 0.13264 0.20781 0.15139 0.20781 0.17037 " pathEditMode="relative" rAng="0" ptsTypes="AAAAAAAAAAAAAAAAAAAAAAAAAAAAAAAAAA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5F5EF-8331-F0C5-1F83-65EED062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FE0337-DBA0-FA3C-A905-133766B3F69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964326-49A7-25B2-B078-399381248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43815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D47CF-59AF-EEF2-EE49-7960E8E03A05}"/>
              </a:ext>
            </a:extLst>
          </p:cNvPr>
          <p:cNvSpPr txBox="1"/>
          <p:nvPr/>
        </p:nvSpPr>
        <p:spPr>
          <a:xfrm>
            <a:off x="3215640" y="3428999"/>
            <a:ext cx="61061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Product Description</a:t>
            </a:r>
          </a:p>
          <a:p>
            <a:pPr algn="ctr"/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A refreshing herbal drink made from Thai butterfly pea flowers, pandan leaves, and organic cane sugar, inspired by traditional Thai herbal wisdom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E1C8950-72A7-1808-05D5-084D7471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0" b="95723" l="1902" r="97283">
                        <a14:foregroundMark x1="44293" y1="8902" x2="37228" y2="6936"/>
                        <a14:foregroundMark x1="84783" y1="9364" x2="81386" y2="4740"/>
                        <a14:foregroundMark x1="92663" y1="27168" x2="91984" y2="48902"/>
                        <a14:foregroundMark x1="91984" y1="48902" x2="91576" y2="49827"/>
                        <a14:foregroundMark x1="92255" y1="53642" x2="95788" y2="47168"/>
                        <a14:foregroundMark x1="95788" y1="47168" x2="97283" y2="37341"/>
                        <a14:foregroundMark x1="97283" y1="37341" x2="96603" y2="33295"/>
                        <a14:foregroundMark x1="84647" y1="88324" x2="67799" y2="95260"/>
                        <a14:foregroundMark x1="67799" y1="95260" x2="57473" y2="95723"/>
                        <a14:foregroundMark x1="57473" y1="95723" x2="47011" y2="82081"/>
                        <a14:foregroundMark x1="14130" y1="45665" x2="10190" y2="43815"/>
                        <a14:foregroundMark x1="5299" y1="53642" x2="1902" y2="52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5640" y="2112125"/>
            <a:ext cx="1634471" cy="19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6855E71-ADCD-011E-88A5-D81582BA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3" b="96815" l="0" r="98370">
                        <a14:foregroundMark x1="5571" y1="46871" x2="7065" y2="34926"/>
                        <a14:foregroundMark x1="72826" y1="8191" x2="59239" y2="7395"/>
                        <a14:foregroundMark x1="59239" y1="7395" x2="59103" y2="7509"/>
                        <a14:foregroundMark x1="88043" y1="9898" x2="97147" y2="80432"/>
                        <a14:foregroundMark x1="98505" y1="96928" x2="96739" y2="91240"/>
                        <a14:foregroundMark x1="68207" y1="4096" x2="59783" y2="3413"/>
                        <a14:foregroundMark x1="4891" y1="37770" x2="0" y2="3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919" y="5155484"/>
            <a:ext cx="3231559" cy="38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40D325-0CE0-262F-F2FD-4B2D4D0ED204}"/>
              </a:ext>
            </a:extLst>
          </p:cNvPr>
          <p:cNvGrpSpPr/>
          <p:nvPr/>
        </p:nvGrpSpPr>
        <p:grpSpPr>
          <a:xfrm>
            <a:off x="9705158" y="5283671"/>
            <a:ext cx="2469245" cy="1750709"/>
            <a:chOff x="9705158" y="5283671"/>
            <a:chExt cx="2469245" cy="1750709"/>
          </a:xfrm>
        </p:grpSpPr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D9BE5658-D952-AEBF-6252-9435E5D84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4A2CAA3E-1A37-EE7B-BD38-53B3BEB40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C14258E0-A464-5F3A-6B0B-644003D8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3" b="96815" l="0" r="98370">
                        <a14:foregroundMark x1="5571" y1="46871" x2="7065" y2="34926"/>
                        <a14:foregroundMark x1="72826" y1="8191" x2="59239" y2="7395"/>
                        <a14:foregroundMark x1="59239" y1="7395" x2="59103" y2="7509"/>
                        <a14:foregroundMark x1="88043" y1="9898" x2="97147" y2="80432"/>
                        <a14:foregroundMark x1="98505" y1="96928" x2="96739" y2="91240"/>
                        <a14:foregroundMark x1="68207" y1="4096" x2="59783" y2="3413"/>
                        <a14:foregroundMark x1="4891" y1="37770" x2="0" y2="3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7656" y="5724444"/>
            <a:ext cx="3231559" cy="38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37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91C91-9040-9D04-FD12-3490A63E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E128E3-4435-DD72-5277-39D2A4BC6FA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C5E352-33F8-FCB0-55C1-5FF6632E6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480832" y="171449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utterfly Pea Flowers - Butterfly Pea Flowers buy online">
            <a:extLst>
              <a:ext uri="{FF2B5EF4-FFF2-40B4-BE49-F238E27FC236}">
                <a16:creationId xmlns:a16="http://schemas.microsoft.com/office/drawing/2014/main" id="{4943D1DD-8CE4-E476-D346-6BC7844F4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12513"/>
          <a:stretch>
            <a:fillRect/>
          </a:stretch>
        </p:blipFill>
        <p:spPr bwMode="auto">
          <a:xfrm>
            <a:off x="4796174" y="419979"/>
            <a:ext cx="2460500" cy="2460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FF7D124-BC21-063B-1720-3352BCEE7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r="9865"/>
          <a:stretch>
            <a:fillRect/>
          </a:stretch>
        </p:blipFill>
        <p:spPr bwMode="auto">
          <a:xfrm>
            <a:off x="7395827" y="1196136"/>
            <a:ext cx="3808467" cy="38084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368A9-C7E7-1255-0AEC-34B29EB86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6631" r="16631"/>
          <a:stretch>
            <a:fillRect/>
          </a:stretch>
        </p:blipFill>
        <p:spPr>
          <a:xfrm>
            <a:off x="4564937" y="3429000"/>
            <a:ext cx="3009021" cy="3009021"/>
          </a:xfrm>
          <a:prstGeom prst="ellipse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0559B3-517F-99FE-C3AC-3F9BA84859ED}"/>
              </a:ext>
            </a:extLst>
          </p:cNvPr>
          <p:cNvCxnSpPr>
            <a:cxnSpLocks/>
          </p:cNvCxnSpPr>
          <p:nvPr/>
        </p:nvCxnSpPr>
        <p:spPr>
          <a:xfrm flipV="1">
            <a:off x="2534856" y="2222339"/>
            <a:ext cx="2240497" cy="1078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C9C7EE-72B5-1195-07FE-22C526C55687}"/>
              </a:ext>
            </a:extLst>
          </p:cNvPr>
          <p:cNvCxnSpPr>
            <a:cxnSpLocks/>
          </p:cNvCxnSpPr>
          <p:nvPr/>
        </p:nvCxnSpPr>
        <p:spPr>
          <a:xfrm>
            <a:off x="2673752" y="2914223"/>
            <a:ext cx="4603743" cy="186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82D181-934F-CE8A-AF46-1C98F556A4C7}"/>
              </a:ext>
            </a:extLst>
          </p:cNvPr>
          <p:cNvCxnSpPr>
            <a:cxnSpLocks/>
          </p:cNvCxnSpPr>
          <p:nvPr/>
        </p:nvCxnSpPr>
        <p:spPr>
          <a:xfrm>
            <a:off x="2882096" y="3667587"/>
            <a:ext cx="1650485" cy="7655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6136D4-44BD-2206-C5F2-65E6A4BFC18F}"/>
              </a:ext>
            </a:extLst>
          </p:cNvPr>
          <p:cNvSpPr txBox="1"/>
          <p:nvPr/>
        </p:nvSpPr>
        <p:spPr>
          <a:xfrm>
            <a:off x="1087929" y="508713"/>
            <a:ext cx="39949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  <a:cs typeface="+mj-cs"/>
              </a:rPr>
              <a:t>A blue butterfly (representing the butterfly pea flower)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93050C-A615-2F33-4C53-6CCA05D3B490}"/>
              </a:ext>
            </a:extLst>
          </p:cNvPr>
          <p:cNvSpPr txBox="1"/>
          <p:nvPr/>
        </p:nvSpPr>
        <p:spPr>
          <a:xfrm>
            <a:off x="1744407" y="5053026"/>
            <a:ext cx="33062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A soft green background with Thai-style patterns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107CD6-36EB-E54D-F0A7-506ADA47150B}"/>
              </a:ext>
            </a:extLst>
          </p:cNvPr>
          <p:cNvSpPr txBox="1"/>
          <p:nvPr/>
        </p:nvSpPr>
        <p:spPr>
          <a:xfrm>
            <a:off x="6389220" y="331936"/>
            <a:ext cx="610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Logo Design Ideas</a:t>
            </a:r>
            <a:endParaRPr lang="th-TH" sz="4000" b="1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323A8D-6C18-E1B7-142E-F24E38151E2D}"/>
              </a:ext>
            </a:extLst>
          </p:cNvPr>
          <p:cNvGrpSpPr/>
          <p:nvPr/>
        </p:nvGrpSpPr>
        <p:grpSpPr>
          <a:xfrm>
            <a:off x="9705158" y="5283671"/>
            <a:ext cx="2469245" cy="1750709"/>
            <a:chOff x="9705158" y="5283671"/>
            <a:chExt cx="2469245" cy="1750709"/>
          </a:xfrm>
        </p:grpSpPr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3C67324-62AF-C810-BC8E-7B1F4212D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1B1283FA-08A3-B568-7BDB-7D9A47AF7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079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EECD-EAD2-5EB5-69CA-E4E69AD5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41F049-FC68-FCFE-9CDC-F8C720CB686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43DC7-18ED-F769-1D30-4CC7E83BF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1135021" y="-48885"/>
            <a:ext cx="3149874" cy="31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1F970-4A1B-0D64-C1E0-AFF985B1F001}"/>
              </a:ext>
            </a:extLst>
          </p:cNvPr>
          <p:cNvSpPr txBox="1"/>
          <p:nvPr/>
        </p:nvSpPr>
        <p:spPr>
          <a:xfrm>
            <a:off x="2940225" y="2785005"/>
            <a:ext cx="6106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Marketing Target</a:t>
            </a:r>
          </a:p>
          <a:p>
            <a:pPr algn="ctr"/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Health-conscious consumers</a:t>
            </a:r>
          </a:p>
          <a:p>
            <a:pPr algn="ctr"/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Eco-friendly customers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216B960B-FFAD-35CA-CECF-EC23D899D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973" y1="43886" x2="66984" y2="35598"/>
                        <a14:foregroundMark x1="66984" y1="35598" x2="70380" y2="27446"/>
                        <a14:foregroundMark x1="70380" y1="27446" x2="72011" y2="29620"/>
                        <a14:foregroundMark x1="56250" y1="43071" x2="39130" y2="42935"/>
                        <a14:foregroundMark x1="39130" y1="42935" x2="38179" y2="42527"/>
                        <a14:foregroundMark x1="36549" y1="46332" x2="35054" y2="35734"/>
                        <a14:foregroundMark x1="24049" y1="44429" x2="17799" y2="42663"/>
                        <a14:foregroundMark x1="27174" y1="42663" x2="17935" y2="42799"/>
                        <a14:foregroundMark x1="25951" y1="47011" x2="14674" y2="43207"/>
                        <a14:foregroundMark x1="22283" y1="55027" x2="19837" y2="51087"/>
                        <a14:foregroundMark x1="34783" y1="62092" x2="34783" y2="62092"/>
                        <a14:foregroundMark x1="51902" y1="19293" x2="50679" y2="19293"/>
                        <a14:foregroundMark x1="33288" y1="27582" x2="29212" y2="27989"/>
                        <a14:foregroundMark x1="30299" y1="30163" x2="24728" y2="29076"/>
                        <a14:foregroundMark x1="55978" y1="46875" x2="56929" y2="55163"/>
                        <a14:foregroundMark x1="56929" y1="55163" x2="57609" y2="55435"/>
                        <a14:foregroundMark x1="15217" y1="39538" x2="13723" y2="39266"/>
                        <a14:foregroundMark x1="42391" y1="39130" x2="40353" y2="3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519">
            <a:off x="8121216" y="2660557"/>
            <a:ext cx="4795520" cy="4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174DDB-A399-5B5D-9BEE-7B62D055AD27}"/>
              </a:ext>
            </a:extLst>
          </p:cNvPr>
          <p:cNvSpPr/>
          <p:nvPr/>
        </p:nvSpPr>
        <p:spPr>
          <a:xfrm>
            <a:off x="10518976" y="3230880"/>
            <a:ext cx="555424" cy="792480"/>
          </a:xfrm>
          <a:prstGeom prst="ellipse">
            <a:avLst/>
          </a:prstGeom>
          <a:solidFill>
            <a:srgbClr val="F5F6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4D1157-2C91-F47A-1986-8E2FA28BD3F2}"/>
              </a:ext>
            </a:extLst>
          </p:cNvPr>
          <p:cNvSpPr/>
          <p:nvPr/>
        </p:nvSpPr>
        <p:spPr>
          <a:xfrm>
            <a:off x="9462336" y="5262880"/>
            <a:ext cx="555424" cy="792480"/>
          </a:xfrm>
          <a:prstGeom prst="ellipse">
            <a:avLst/>
          </a:prstGeom>
          <a:solidFill>
            <a:srgbClr val="F5F6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3" name="Picture 5" descr="รูปนี้มี: #LoveStory #RomanticEncounters #HeartfeltConnections #DateNightIdeas #SoulmateSearch #FlirtyFridays #CandlelitDinners #StarryEyedMoments #LoveQuotes #DreamyDates #WhisperedPromises #AmourAdventures">
            <a:extLst>
              <a:ext uri="{FF2B5EF4-FFF2-40B4-BE49-F238E27FC236}">
                <a16:creationId xmlns:a16="http://schemas.microsoft.com/office/drawing/2014/main" id="{B805A7A4-E64B-8B0F-9584-607C57D5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2" b="93071" l="6658" r="95652">
                        <a14:foregroundMark x1="42255" y1="57337" x2="39674" y2="57337"/>
                        <a14:foregroundMark x1="39130" y1="48913" x2="37228" y2="48098"/>
                        <a14:foregroundMark x1="40900" y1="41439" x2="39810" y2="41033"/>
                        <a14:foregroundMark x1="45652" y1="43207" x2="41942" y2="41826"/>
                        <a14:foregroundMark x1="48370" y1="36277" x2="57745" y2="33424"/>
                        <a14:foregroundMark x1="10190" y1="48370" x2="7065" y2="48505"/>
                        <a14:foregroundMark x1="54891" y1="83832" x2="47690" y2="82609"/>
                        <a14:foregroundMark x1="47690" y1="82609" x2="46603" y2="82201"/>
                        <a14:foregroundMark x1="46603" y1="93071" x2="46467" y2="92255"/>
                        <a14:foregroundMark x1="53940" y1="60462" x2="52717" y2="60054"/>
                        <a14:foregroundMark x1="49185" y1="85190" x2="47962" y2="89130"/>
                        <a14:foregroundMark x1="53587" y1="73773" x2="52717" y2="77582"/>
                        <a14:foregroundMark x1="91712" y1="28261" x2="66712" y2="8967"/>
                        <a14:foregroundMark x1="68478" y1="6522" x2="65489" y2="5978"/>
                        <a14:foregroundMark x1="93614" y1="28804" x2="95652" y2="26630"/>
                        <a14:foregroundMark x1="58288" y1="9783" x2="54484" y2="12364"/>
                        <a14:foregroundMark x1="54484" y1="25272" x2="52582" y2="19837"/>
                        <a14:foregroundMark x1="53011" y1="18623" x2="52446" y2="20380"/>
                        <a14:foregroundMark x1="53528" y1="17013" x2="53083" y2="18398"/>
                        <a14:foregroundMark x1="54891" y1="12772" x2="54551" y2="13830"/>
                        <a14:foregroundMark x1="54076" y1="13451" x2="52174" y2="17935"/>
                        <a14:backgroundMark x1="38995" y1="42935" x2="40625" y2="44565"/>
                        <a14:backgroundMark x1="32201" y1="62636" x2="25000" y2="67935"/>
                        <a14:backgroundMark x1="34103" y1="72147" x2="27717" y2="77038"/>
                        <a14:backgroundMark x1="50679" y1="79484" x2="47283" y2="75000"/>
                        <a14:backgroundMark x1="61685" y1="74728" x2="57065" y2="74592"/>
                        <a14:backgroundMark x1="54755" y1="87500" x2="51683" y2="86886"/>
                        <a14:backgroundMark x1="52717" y1="71196" x2="52174" y2="68207"/>
                        <a14:backgroundMark x1="53125" y1="72826" x2="53125" y2="71603"/>
                        <a14:backgroundMark x1="53125" y1="73505" x2="53261" y2="71875"/>
                        <a14:backgroundMark x1="53804" y1="72283" x2="53397" y2="73505"/>
                        <a14:backgroundMark x1="58288" y1="14266" x2="55944" y2="16443"/>
                        <a14:backgroundMark x1="55027" y1="21332" x2="54701" y2="19373"/>
                        <a14:backgroundMark x1="54212" y1="22554" x2="53668" y2="2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655" flipH="1">
            <a:off x="-843622" y="2680380"/>
            <a:ext cx="4503960" cy="45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ustomer Service Improves Using DISC Assessments - Extended DISC">
            <a:extLst>
              <a:ext uri="{FF2B5EF4-FFF2-40B4-BE49-F238E27FC236}">
                <a16:creationId xmlns:a16="http://schemas.microsoft.com/office/drawing/2014/main" id="{784B8249-EF5E-7BAB-4C78-C123FE9F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27" b="89784" l="6000" r="93222">
                        <a14:foregroundMark x1="89444" y1="39882" x2="18667" y2="46758"/>
                        <a14:foregroundMark x1="18667" y1="46758" x2="14556" y2="45383"/>
                        <a14:foregroundMark x1="6111" y1="42829" x2="13889" y2="59332"/>
                        <a14:foregroundMark x1="13889" y1="59332" x2="14111" y2="61493"/>
                        <a14:foregroundMark x1="17721" y1="66815" x2="17222" y2="54028"/>
                        <a14:foregroundMark x1="17889" y1="71120" x2="17748" y2="67504"/>
                        <a14:foregroundMark x1="20111" y1="40472" x2="17778" y2="31238"/>
                        <a14:foregroundMark x1="9778" y1="32417" x2="9778" y2="32417"/>
                        <a14:foregroundMark x1="17667" y1="30648" x2="17667" y2="30648"/>
                        <a14:foregroundMark x1="17889" y1="30059" x2="18333" y2="30059"/>
                        <a14:foregroundMark x1="33556" y1="34971" x2="33889" y2="34185"/>
                        <a14:foregroundMark x1="41000" y1="33399" x2="40333" y2="32809"/>
                        <a14:foregroundMark x1="44111" y1="37132" x2="44333" y2="34971"/>
                        <a14:foregroundMark x1="45444" y1="35363" x2="44222" y2="35167"/>
                        <a14:foregroundMark x1="49000" y1="35756" x2="49222" y2="30845"/>
                        <a14:foregroundMark x1="45000" y1="34971" x2="43889" y2="33006"/>
                        <a14:foregroundMark x1="80111" y1="35363" x2="80111" y2="32024"/>
                        <a14:foregroundMark x1="87222" y1="36739" x2="86778" y2="31827"/>
                        <a14:foregroundMark x1="91889" y1="38703" x2="91333" y2="32220"/>
                        <a14:foregroundMark x1="80778" y1="30845" x2="80444" y2="30059"/>
                        <a14:foregroundMark x1="82667" y1="48330" x2="86000" y2="59332"/>
                        <a14:foregroundMark x1="86000" y1="59332" x2="87000" y2="60707"/>
                        <a14:foregroundMark x1="90687" y1="56502" x2="90444" y2="56189"/>
                        <a14:foregroundMark x1="91667" y1="57760" x2="90728" y2="56554"/>
                        <a14:foregroundMark x1="93111" y1="66208" x2="93111" y2="55599"/>
                        <a14:foregroundMark x1="93111" y1="73477" x2="92889" y2="75639"/>
                        <a14:foregroundMark x1="66556" y1="80943" x2="66111" y2="76228"/>
                        <a14:foregroundMark x1="64333" y1="81925" x2="64111" y2="76031"/>
                        <a14:foregroundMark x1="60208" y1="68855" x2="60000" y2="65029"/>
                        <a14:foregroundMark x1="60556" y1="75246" x2="60263" y2="69857"/>
                        <a14:foregroundMark x1="67778" y1="55992" x2="59667" y2="57367"/>
                        <a14:foregroundMark x1="51722" y1="61762" x2="51436" y2="59462"/>
                        <a14:foregroundMark x1="53111" y1="72888" x2="52519" y2="68144"/>
                        <a14:foregroundMark x1="57222" y1="81925" x2="57778" y2="76424"/>
                        <a14:foregroundMark x1="17889" y1="77603" x2="17889" y2="69548"/>
                        <a14:foregroundMark x1="23444" y1="80354" x2="21333" y2="78389"/>
                        <a14:foregroundMark x1="87778" y1="71123" x2="87778" y2="73281"/>
                        <a14:foregroundMark x1="87778" y1="63065" x2="87778" y2="69720"/>
                        <a14:foregroundMark x1="93222" y1="64440" x2="93222" y2="71513"/>
                        <a14:foregroundMark x1="53333" y1="79175" x2="53333" y2="68064"/>
                        <a14:foregroundMark x1="45556" y1="80157" x2="43444" y2="80157"/>
                        <a14:foregroundMark x1="35556" y1="81336" x2="34667" y2="77603"/>
                        <a14:foregroundMark x1="27111" y1="80354" x2="28111" y2="80354"/>
                        <a14:foregroundMark x1="30667" y1="79371" x2="28889" y2="79371"/>
                        <a14:foregroundMark x1="57667" y1="55403" x2="57000" y2="70138"/>
                        <a14:foregroundMark x1="57000" y1="70138" x2="57556" y2="60511"/>
                        <a14:foregroundMark x1="52556" y1="69352" x2="52333" y2="58939"/>
                        <a14:foregroundMark x1="54000" y1="55992" x2="53889" y2="50295"/>
                        <a14:foregroundMark x1="83973" y1="77014" x2="84000" y2="79371"/>
                        <a14:foregroundMark x1="83889" y1="69745" x2="83918" y2="72247"/>
                        <a14:foregroundMark x1="84484" y1="77766" x2="84444" y2="79175"/>
                        <a14:foregroundMark x1="84522" y1="76430" x2="84489" y2="77576"/>
                        <a14:foregroundMark x1="84549" y1="75462" x2="84537" y2="75889"/>
                        <a14:foregroundMark x1="84667" y1="71316" x2="84549" y2="75462"/>
                        <a14:foregroundMark x1="87111" y1="74460" x2="86556" y2="77800"/>
                        <a14:backgroundMark x1="51111" y1="71513" x2="50333" y2="68959"/>
                        <a14:backgroundMark x1="54778" y1="75639" x2="54675" y2="69809"/>
                        <a14:backgroundMark x1="54333" y1="68566" x2="54222" y2="65422"/>
                        <a14:backgroundMark x1="50333" y1="69745" x2="51444" y2="64047"/>
                        <a14:backgroundMark x1="19667" y1="65029" x2="20556" y2="67780"/>
                        <a14:backgroundMark x1="20778" y1="64833" x2="20222" y2="60904"/>
                        <a14:backgroundMark x1="16556" y1="70138" x2="16444" y2="63261"/>
                        <a14:backgroundMark x1="91265" y1="64440" x2="91222" y2="62672"/>
                        <a14:backgroundMark x1="54111" y1="64440" x2="54222" y2="67976"/>
                        <a14:backgroundMark x1="65000" y1="70334" x2="64778" y2="68566"/>
                        <a14:backgroundMark x1="67889" y1="63851" x2="67778" y2="62672"/>
                        <a14:backgroundMark x1="54222" y1="63851" x2="53889" y2="62279"/>
                        <a14:backgroundMark x1="58111" y1="66994" x2="58444" y2="64440"/>
                        <a14:backgroundMark x1="58222" y1="69548" x2="58333" y2="70530"/>
                        <a14:backgroundMark x1="58333" y1="72299" x2="58333" y2="69941"/>
                        <a14:backgroundMark x1="54000" y1="61493" x2="54111" y2="64440"/>
                        <a14:backgroundMark x1="50667" y1="63261" x2="51111" y2="61100"/>
                        <a14:backgroundMark x1="22667" y1="74067" x2="22889" y2="71709"/>
                        <a14:backgroundMark x1="36222" y1="68369" x2="36222" y2="67387"/>
                        <a14:backgroundMark x1="36444" y1="67780" x2="36222" y2="66601"/>
                        <a14:backgroundMark x1="19333" y1="62868" x2="20111" y2="60118"/>
                        <a14:backgroundMark x1="20556" y1="61886" x2="20444" y2="60118"/>
                        <a14:backgroundMark x1="20222" y1="60118" x2="20111" y2="59136"/>
                        <a14:backgroundMark x1="86000" y1="69548" x2="85778" y2="66012"/>
                        <a14:backgroundMark x1="91667" y1="72299" x2="91222" y2="64833"/>
                        <a14:backgroundMark x1="91444" y1="64440" x2="91444" y2="60707"/>
                        <a14:backgroundMark x1="75556" y1="69155" x2="75444" y2="67583"/>
                        <a14:backgroundMark x1="75556" y1="71709" x2="75556" y2="69352"/>
                        <a14:backgroundMark x1="75667" y1="74263" x2="75556" y2="70530"/>
                        <a14:backgroundMark x1="86111" y1="71444" x2="86111" y2="70334"/>
                        <a14:backgroundMark x1="83556" y1="73477" x2="83556" y2="73281"/>
                        <a14:backgroundMark x1="84222" y1="76424" x2="84111" y2="75639"/>
                        <a14:backgroundMark x1="84444" y1="76031" x2="84222" y2="74263"/>
                        <a14:backgroundMark x1="84222" y1="74656" x2="83778" y2="71513"/>
                        <a14:backgroundMark x1="86222" y1="74010" x2="86222" y2="71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03" y="3569835"/>
            <a:ext cx="7140358" cy="40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7E61D1-BF77-ED72-8233-F33D6A7B2F63}"/>
              </a:ext>
            </a:extLst>
          </p:cNvPr>
          <p:cNvGrpSpPr/>
          <p:nvPr/>
        </p:nvGrpSpPr>
        <p:grpSpPr>
          <a:xfrm>
            <a:off x="7907107" y="732630"/>
            <a:ext cx="2469245" cy="1750709"/>
            <a:chOff x="9705158" y="5283671"/>
            <a:chExt cx="2469245" cy="1750709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5BF02EAE-9E52-5C81-2691-24B28494F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813F1091-4B0D-EA10-0273-AE8A43B32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160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9CBC-333B-4335-9CB2-153A00F5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62411B92-F7B1-11B2-7381-F1EAA2DE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967" l="8114" r="89912">
                        <a14:foregroundMark x1="10526" y1="36184" x2="8114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07" y="3429000"/>
            <a:ext cx="109806" cy="1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A6F025-E6F5-0294-BCB1-72778DE60091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EF2555A9-615F-6CBB-7BE6-2A53B7414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7" l="9753" r="89973">
                        <a14:foregroundMark x1="27473" y1="25988" x2="29258" y2="1455"/>
                        <a14:foregroundMark x1="66896" y1="18087" x2="62363" y2="30977"/>
                        <a14:foregroundMark x1="62363" y1="30977" x2="56181" y2="26195"/>
                        <a14:foregroundMark x1="56181" y1="26195" x2="48626" y2="41164"/>
                        <a14:foregroundMark x1="48626" y1="41164" x2="39560" y2="44075"/>
                        <a14:foregroundMark x1="39560" y1="44075" x2="32418" y2="34511"/>
                        <a14:foregroundMark x1="32418" y1="34511" x2="32005" y2="34304"/>
                        <a14:foregroundMark x1="36951" y1="35551" x2="32005" y2="25780"/>
                        <a14:foregroundMark x1="25549" y1="11019" x2="19231" y2="6445"/>
                        <a14:foregroundMark x1="11676" y1="22037" x2="8516" y2="32225"/>
                        <a14:foregroundMark x1="8516" y1="32225" x2="7280" y2="44491"/>
                        <a14:foregroundMark x1="8864" y1="62600" x2="9753" y2="72765"/>
                        <a14:foregroundMark x1="7280" y1="44491" x2="8796" y2="61822"/>
                        <a14:foregroundMark x1="9753" y1="72765" x2="14973" y2="85655"/>
                        <a14:foregroundMark x1="14973" y1="85655" x2="13187" y2="98337"/>
                        <a14:foregroundMark x1="28846" y1="77963" x2="46016" y2="86694"/>
                        <a14:foregroundMark x1="46016" y1="86694" x2="55220" y2="87526"/>
                        <a14:foregroundMark x1="55220" y1="87526" x2="61813" y2="84407"/>
                        <a14:foregroundMark x1="61813" y1="85863" x2="69643" y2="74012"/>
                        <a14:foregroundMark x1="70436" y1="67379" x2="58104" y2="67775"/>
                        <a14:foregroundMark x1="76648" y1="65904" x2="74348" y2="65927"/>
                        <a14:foregroundMark x1="53461" y1="66647" x2="53224" y2="66653"/>
                        <a14:foregroundMark x1="57515" y1="66554" x2="54691" y2="66619"/>
                        <a14:foregroundMark x1="53584" y1="66320" x2="53084" y2="66320"/>
                        <a14:foregroundMark x1="67170" y1="20374" x2="55907" y2="18503"/>
                        <a14:foregroundMark x1="55907" y1="18503" x2="54808" y2="22869"/>
                        <a14:foregroundMark x1="49588" y1="22869" x2="56786" y2="11123"/>
                        <a14:foregroundMark x1="29670" y1="5198" x2="31593" y2="2495"/>
                        <a14:foregroundMark x1="30357" y1="7069" x2="33929" y2="0"/>
                        <a14:foregroundMark x1="16484" y1="16008" x2="19175" y2="6029"/>
                        <a14:foregroundMark x1="18819" y1="7692" x2="18819" y2="6029"/>
                        <a14:foregroundMark x1="17582" y1="7692" x2="14011" y2="14761"/>
                        <a14:foregroundMark x1="40522" y1="34927" x2="30495" y2="23285"/>
                        <a14:foregroundMark x1="37088" y1="29314" x2="32692" y2="23285"/>
                        <a14:foregroundMark x1="47115" y1="84200" x2="40659" y2="79418"/>
                        <a14:foregroundMark x1="60440" y1="8732" x2="57143" y2="7692"/>
                        <a14:foregroundMark x1="59030" y1="66107" x2="58654" y2="66112"/>
                        <a14:foregroundMark x1="58896" y1="65787" x2="55632" y2="65281"/>
                        <a14:foregroundMark x1="69599" y1="65738" x2="68681" y2="65696"/>
                        <a14:foregroundMark x1="63874" y1="66112" x2="59890" y2="65281"/>
                        <a14:foregroundMark x1="70742" y1="65696" x2="73352" y2="65696"/>
                        <a14:foregroundMark x1="75412" y1="65696" x2="73626" y2="65904"/>
                        <a14:foregroundMark x1="76236" y1="65696" x2="77747" y2="65489"/>
                        <a14:foregroundMark x1="78434" y1="65489" x2="77473" y2="65489"/>
                        <a14:backgroundMark x1="8242" y1="63410" x2="8654" y2="63202"/>
                        <a14:backgroundMark x1="8929" y1="71933" x2="8104" y2="63202"/>
                        <a14:backgroundMark x1="53984" y1="44491" x2="48352" y2="55509"/>
                        <a14:backgroundMark x1="48352" y1="55509" x2="47527" y2="58628"/>
                        <a14:backgroundMark x1="47527" y1="25572" x2="39835" y2="28482"/>
                        <a14:backgroundMark x1="39835" y1="28482" x2="39286" y2="28067"/>
                        <a14:backgroundMark x1="40522" y1="29730" x2="43544" y2="33056"/>
                        <a14:backgroundMark x1="43819" y1="34304" x2="47253" y2="26195"/>
                        <a14:backgroundMark x1="42308" y1="32225" x2="38736" y2="27443"/>
                        <a14:backgroundMark x1="42720" y1="33264" x2="40110" y2="29938"/>
                        <a14:backgroundMark x1="42995" y1="34096" x2="42857" y2="34096"/>
                        <a14:backgroundMark x1="51511" y1="62370" x2="54560" y2="62565"/>
                        <a14:backgroundMark x1="52747" y1="67983" x2="47940" y2="66320"/>
                        <a14:backgroundMark x1="52885" y1="68191" x2="54258" y2="67775"/>
                        <a14:backgroundMark x1="53434" y1="67152" x2="51648" y2="67152"/>
                        <a14:backgroundMark x1="52747" y1="81705" x2="44231" y2="76715"/>
                        <a14:backgroundMark x1="44231" y1="76715" x2="40797" y2="76507"/>
                        <a14:backgroundMark x1="46016" y1="79210" x2="43819" y2="78586"/>
                        <a14:backgroundMark x1="41071" y1="96050" x2="40247" y2="96050"/>
                        <a14:backgroundMark x1="53159" y1="43867" x2="53571" y2="43243"/>
                        <a14:backgroundMark x1="53571" y1="42412" x2="52747" y2="44491"/>
                        <a14:backgroundMark x1="68956" y1="10187" x2="60577" y2="6237"/>
                        <a14:backgroundMark x1="56918" y1="7089" x2="53434" y2="7900"/>
                        <a14:backgroundMark x1="60577" y1="6237" x2="59597" y2="6465"/>
                        <a14:backgroundMark x1="53434" y1="7900" x2="51648" y2="12682"/>
                        <a14:backgroundMark x1="65659" y1="9979" x2="63599" y2="9148"/>
                        <a14:backgroundMark x1="53022" y1="10603" x2="53297" y2="9979"/>
                        <a14:backgroundMark x1="53846" y1="9771" x2="53846" y2="9771"/>
                        <a14:backgroundMark x1="54808" y1="8732" x2="53709" y2="9563"/>
                        <a14:backgroundMark x1="34203" y1="9148" x2="36813" y2="0"/>
                        <a14:backgroundMark x1="15522" y1="6653" x2="16621" y2="6861"/>
                        <a14:backgroundMark x1="17033" y1="2287" x2="17033" y2="6029"/>
                        <a14:backgroundMark x1="34753" y1="6029" x2="35165" y2="3950"/>
                        <a14:backgroundMark x1="67033" y1="70270" x2="66758" y2="70894"/>
                        <a14:backgroundMark x1="58853" y1="62597" x2="57555" y2="62578"/>
                        <a14:backgroundMark x1="67454" y1="62724" x2="62535" y2="62651"/>
                        <a14:backgroundMark x1="72053" y1="62578" x2="68269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862" y="1"/>
            <a:ext cx="9316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F56156-4BBF-568B-1558-2A4CCC7C1516}"/>
              </a:ext>
            </a:extLst>
          </p:cNvPr>
          <p:cNvSpPr txBox="1"/>
          <p:nvPr/>
        </p:nvSpPr>
        <p:spPr>
          <a:xfrm>
            <a:off x="5972109" y="1900496"/>
            <a:ext cx="61061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Product Highlights</a:t>
            </a:r>
          </a:p>
          <a:p>
            <a:pPr algn="ctr"/>
            <a:r>
              <a:rPr lang="th-TH" dirty="0">
                <a:solidFill>
                  <a:srgbClr val="106C47"/>
                </a:solidFill>
                <a:latin typeface="Bodoni MT" panose="02070603080606020203" pitchFamily="18" charset="0"/>
              </a:rPr>
              <a:t>100% </a:t>
            </a:r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natural, no artificial color</a:t>
            </a:r>
            <a:b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</a:br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Traditional Thai herbal recipe</a:t>
            </a:r>
            <a:b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</a:br>
            <a:r>
              <a:rPr lang="en-US" dirty="0">
                <a:solidFill>
                  <a:srgbClr val="106C47"/>
                </a:solidFill>
                <a:latin typeface="Bodoni MT" panose="02070603080606020203" pitchFamily="18" charset="0"/>
              </a:rPr>
              <a:t>Promotes healthy skin and antioxidants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58DB49-823F-7B61-6188-AE3C54EF76CF}"/>
              </a:ext>
            </a:extLst>
          </p:cNvPr>
          <p:cNvGrpSpPr/>
          <p:nvPr/>
        </p:nvGrpSpPr>
        <p:grpSpPr>
          <a:xfrm>
            <a:off x="9705158" y="5283671"/>
            <a:ext cx="2469245" cy="1750709"/>
            <a:chOff x="9705158" y="5283671"/>
            <a:chExt cx="2469245" cy="1750709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D91C5492-27D1-FDDC-D8C3-927D626AE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432995B5-DC2F-FD4D-70EF-CC30EC36B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B687D034-4877-8017-AAE7-323154FD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80" y="2355108"/>
            <a:ext cx="1237073" cy="21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E3635D-8A0F-2962-4A9E-F830BD7D6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3465" r="54788" b="52668"/>
          <a:stretch>
            <a:fillRect/>
          </a:stretch>
        </p:blipFill>
        <p:spPr bwMode="auto">
          <a:xfrm>
            <a:off x="5032411" y="3170722"/>
            <a:ext cx="519149" cy="6638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2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D66C-9631-6655-4C52-9CE54D798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F65CC-4D79-25E2-90F3-EBE538A65416}"/>
              </a:ext>
            </a:extLst>
          </p:cNvPr>
          <p:cNvSpPr/>
          <p:nvPr/>
        </p:nvSpPr>
        <p:spPr>
          <a:xfrm>
            <a:off x="0" y="1"/>
            <a:ext cx="12192000" cy="6886322"/>
          </a:xfrm>
          <a:prstGeom prst="rect">
            <a:avLst/>
          </a:prstGeom>
          <a:solidFill>
            <a:srgbClr val="F5F6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0169D1A4-D390-4835-19C1-7B2CC6BE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37" l="9753" r="89973">
                        <a14:foregroundMark x1="27473" y1="25988" x2="29258" y2="1455"/>
                        <a14:foregroundMark x1="66896" y1="18087" x2="62363" y2="30977"/>
                        <a14:foregroundMark x1="62363" y1="30977" x2="56181" y2="26195"/>
                        <a14:foregroundMark x1="56181" y1="26195" x2="48626" y2="41164"/>
                        <a14:foregroundMark x1="48626" y1="41164" x2="39560" y2="44075"/>
                        <a14:foregroundMark x1="39560" y1="44075" x2="32418" y2="34511"/>
                        <a14:foregroundMark x1="32418" y1="34511" x2="32005" y2="34304"/>
                        <a14:foregroundMark x1="36951" y1="35551" x2="32005" y2="25780"/>
                        <a14:foregroundMark x1="25549" y1="11019" x2="19231" y2="6445"/>
                        <a14:foregroundMark x1="11676" y1="22037" x2="8516" y2="32225"/>
                        <a14:foregroundMark x1="8516" y1="32225" x2="7280" y2="44491"/>
                        <a14:foregroundMark x1="8864" y1="62600" x2="9753" y2="72765"/>
                        <a14:foregroundMark x1="7280" y1="44491" x2="8796" y2="61822"/>
                        <a14:foregroundMark x1="9753" y1="72765" x2="14973" y2="85655"/>
                        <a14:foregroundMark x1="14973" y1="85655" x2="13187" y2="98337"/>
                        <a14:foregroundMark x1="28846" y1="77963" x2="46016" y2="86694"/>
                        <a14:foregroundMark x1="46016" y1="86694" x2="55220" y2="87526"/>
                        <a14:foregroundMark x1="55220" y1="87526" x2="61813" y2="84407"/>
                        <a14:foregroundMark x1="61813" y1="85863" x2="69643" y2="74012"/>
                        <a14:foregroundMark x1="70436" y1="67379" x2="58104" y2="67775"/>
                        <a14:foregroundMark x1="76648" y1="65904" x2="74348" y2="65927"/>
                        <a14:foregroundMark x1="53461" y1="66647" x2="53224" y2="66653"/>
                        <a14:foregroundMark x1="57515" y1="66554" x2="54691" y2="66619"/>
                        <a14:foregroundMark x1="53584" y1="66320" x2="53084" y2="66320"/>
                        <a14:foregroundMark x1="67170" y1="20374" x2="55907" y2="18503"/>
                        <a14:foregroundMark x1="55907" y1="18503" x2="54808" y2="22869"/>
                        <a14:foregroundMark x1="49588" y1="22869" x2="56786" y2="11123"/>
                        <a14:foregroundMark x1="29670" y1="5198" x2="31593" y2="2495"/>
                        <a14:foregroundMark x1="30357" y1="7069" x2="33929" y2="0"/>
                        <a14:foregroundMark x1="16484" y1="16008" x2="19175" y2="6029"/>
                        <a14:foregroundMark x1="18819" y1="7692" x2="18819" y2="6029"/>
                        <a14:foregroundMark x1="17582" y1="7692" x2="14011" y2="14761"/>
                        <a14:foregroundMark x1="40522" y1="34927" x2="30495" y2="23285"/>
                        <a14:foregroundMark x1="37088" y1="29314" x2="32692" y2="23285"/>
                        <a14:foregroundMark x1="47115" y1="84200" x2="40659" y2="79418"/>
                        <a14:foregroundMark x1="60440" y1="8732" x2="57143" y2="7692"/>
                        <a14:foregroundMark x1="59030" y1="66107" x2="58654" y2="66112"/>
                        <a14:foregroundMark x1="58896" y1="65787" x2="55632" y2="65281"/>
                        <a14:foregroundMark x1="69599" y1="65738" x2="68681" y2="65696"/>
                        <a14:foregroundMark x1="63874" y1="66112" x2="59890" y2="65281"/>
                        <a14:foregroundMark x1="70742" y1="65696" x2="73352" y2="65696"/>
                        <a14:foregroundMark x1="75412" y1="65696" x2="73626" y2="65904"/>
                        <a14:foregroundMark x1="76236" y1="65696" x2="77747" y2="65489"/>
                        <a14:foregroundMark x1="78434" y1="65489" x2="77473" y2="65489"/>
                        <a14:backgroundMark x1="8242" y1="63410" x2="8654" y2="63202"/>
                        <a14:backgroundMark x1="8929" y1="71933" x2="8104" y2="63202"/>
                        <a14:backgroundMark x1="53984" y1="44491" x2="48352" y2="55509"/>
                        <a14:backgroundMark x1="48352" y1="55509" x2="47527" y2="58628"/>
                        <a14:backgroundMark x1="47527" y1="25572" x2="39835" y2="28482"/>
                        <a14:backgroundMark x1="39835" y1="28482" x2="39286" y2="28067"/>
                        <a14:backgroundMark x1="40522" y1="29730" x2="43544" y2="33056"/>
                        <a14:backgroundMark x1="43819" y1="34304" x2="47253" y2="26195"/>
                        <a14:backgroundMark x1="42308" y1="32225" x2="38736" y2="27443"/>
                        <a14:backgroundMark x1="42720" y1="33264" x2="40110" y2="29938"/>
                        <a14:backgroundMark x1="42995" y1="34096" x2="42857" y2="34096"/>
                        <a14:backgroundMark x1="51511" y1="62370" x2="54560" y2="62565"/>
                        <a14:backgroundMark x1="52747" y1="67983" x2="47940" y2="66320"/>
                        <a14:backgroundMark x1="52885" y1="68191" x2="54258" y2="67775"/>
                        <a14:backgroundMark x1="53434" y1="67152" x2="51648" y2="67152"/>
                        <a14:backgroundMark x1="52747" y1="81705" x2="44231" y2="76715"/>
                        <a14:backgroundMark x1="44231" y1="76715" x2="40797" y2="76507"/>
                        <a14:backgroundMark x1="46016" y1="79210" x2="43819" y2="78586"/>
                        <a14:backgroundMark x1="41071" y1="96050" x2="40247" y2="96050"/>
                        <a14:backgroundMark x1="53159" y1="43867" x2="53571" y2="43243"/>
                        <a14:backgroundMark x1="53571" y1="42412" x2="52747" y2="44491"/>
                        <a14:backgroundMark x1="68956" y1="10187" x2="60577" y2="6237"/>
                        <a14:backgroundMark x1="56918" y1="7089" x2="53434" y2="7900"/>
                        <a14:backgroundMark x1="60577" y1="6237" x2="59597" y2="6465"/>
                        <a14:backgroundMark x1="53434" y1="7900" x2="51648" y2="12682"/>
                        <a14:backgroundMark x1="65659" y1="9979" x2="63599" y2="9148"/>
                        <a14:backgroundMark x1="53022" y1="10603" x2="53297" y2="9979"/>
                        <a14:backgroundMark x1="53846" y1="9771" x2="53846" y2="9771"/>
                        <a14:backgroundMark x1="54808" y1="8732" x2="53709" y2="9563"/>
                        <a14:backgroundMark x1="34203" y1="9148" x2="36813" y2="0"/>
                        <a14:backgroundMark x1="15522" y1="6653" x2="16621" y2="6861"/>
                        <a14:backgroundMark x1="17033" y1="2287" x2="17033" y2="6029"/>
                        <a14:backgroundMark x1="34753" y1="6029" x2="35165" y2="3950"/>
                        <a14:backgroundMark x1="67033" y1="70270" x2="66758" y2="70894"/>
                        <a14:backgroundMark x1="58853" y1="62597" x2="57555" y2="62578"/>
                        <a14:backgroundMark x1="67454" y1="62724" x2="62535" y2="62651"/>
                        <a14:backgroundMark x1="72053" y1="62578" x2="68269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862" y="0"/>
            <a:ext cx="9316967" cy="68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424E8-E85B-595C-E0AA-C127A4E00A87}"/>
              </a:ext>
            </a:extLst>
          </p:cNvPr>
          <p:cNvSpPr txBox="1"/>
          <p:nvPr/>
        </p:nvSpPr>
        <p:spPr>
          <a:xfrm>
            <a:off x="6228128" y="1072479"/>
            <a:ext cx="61061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It’s your turn!</a:t>
            </a:r>
          </a:p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5-6 people for 1 group</a:t>
            </a:r>
          </a:p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1 product for 1 group</a:t>
            </a:r>
          </a:p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Do like the example</a:t>
            </a:r>
          </a:p>
          <a:p>
            <a:pPr algn="ctr"/>
            <a:r>
              <a:rPr lang="en-US" sz="4000" b="1" dirty="0">
                <a:solidFill>
                  <a:srgbClr val="106C47"/>
                </a:solidFill>
                <a:latin typeface="Bodoni MT" panose="02070603080606020203" pitchFamily="18" charset="0"/>
              </a:rPr>
              <a:t>Present in front of the class</a:t>
            </a:r>
            <a:endParaRPr lang="th-TH" dirty="0">
              <a:solidFill>
                <a:srgbClr val="106C47"/>
              </a:solidFill>
              <a:latin typeface="Bodoni MT" panose="020706030806060202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65646A-B948-FC9D-1B23-E9770DA13B4A}"/>
              </a:ext>
            </a:extLst>
          </p:cNvPr>
          <p:cNvGrpSpPr/>
          <p:nvPr/>
        </p:nvGrpSpPr>
        <p:grpSpPr>
          <a:xfrm>
            <a:off x="9705158" y="5283671"/>
            <a:ext cx="2469245" cy="1750709"/>
            <a:chOff x="9705158" y="5283671"/>
            <a:chExt cx="2469245" cy="1750709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04B55E08-BEAE-5EBC-37D3-E257E3B08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70" b="95281" l="1613" r="96628">
                          <a14:foregroundMark x1="86950" y1="44494" x2="86950" y2="58202"/>
                          <a14:foregroundMark x1="86950" y1="58202" x2="88123" y2="32135"/>
                          <a14:foregroundMark x1="88123" y1="32135" x2="73900" y2="9888"/>
                          <a14:foregroundMark x1="73900" y1="9888" x2="66422" y2="5393"/>
                          <a14:foregroundMark x1="66422" y1="5393" x2="34751" y2="6742"/>
                          <a14:foregroundMark x1="34751" y1="6742" x2="8504" y2="33034"/>
                          <a14:foregroundMark x1="8504" y1="33034" x2="13050" y2="50562"/>
                          <a14:foregroundMark x1="13050" y1="50562" x2="35337" y2="60899"/>
                          <a14:foregroundMark x1="35337" y1="60899" x2="34457" y2="78427"/>
                          <a14:foregroundMark x1="34457" y1="78427" x2="23167" y2="95281"/>
                          <a14:foregroundMark x1="13490" y1="60899" x2="7771" y2="60899"/>
                          <a14:foregroundMark x1="5865" y1="61124" x2="1613" y2="61124"/>
                          <a14:foregroundMark x1="94135" y1="34831" x2="94428" y2="54157"/>
                          <a14:foregroundMark x1="67302" y1="4719" x2="49707" y2="4494"/>
                          <a14:foregroundMark x1="18768" y1="86966" x2="14370" y2="87416"/>
                          <a14:foregroundMark x1="96188" y1="45169" x2="96628" y2="42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1946">
              <a:off x="9705158" y="5423216"/>
              <a:ext cx="2469245" cy="16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112146AE-DE99-0728-67FF-B9F844A48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57" b="92910" l="3668" r="94429">
                          <a14:foregroundMark x1="23234" y1="10024" x2="20924" y2="8557"/>
                          <a14:foregroundMark x1="59918" y1="9291" x2="64538" y2="6479"/>
                          <a14:foregroundMark x1="18614" y1="27995" x2="9239" y2="41076"/>
                          <a14:foregroundMark x1="9239" y1="41076" x2="15082" y2="45966"/>
                          <a14:foregroundMark x1="5163" y1="40831" x2="3940" y2="36797"/>
                          <a14:foregroundMark x1="9239" y1="90709" x2="4076" y2="92910"/>
                          <a14:foregroundMark x1="91848" y1="70782" x2="94429" y2="60391"/>
                          <a14:foregroundMark x1="94429" y1="60391" x2="93342" y2="59902"/>
                          <a14:foregroundMark x1="26630" y1="9780" x2="21332" y2="7457"/>
                          <a14:foregroundMark x1="36549" y1="16504" x2="32065" y2="11614"/>
                          <a14:foregroundMark x1="31250" y1="11247" x2="25000" y2="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661" y="5283671"/>
              <a:ext cx="630059" cy="70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F30B558E-8632-5713-CD26-FFD01691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8" b="89967" l="8333" r="89912">
                        <a14:foregroundMark x1="12061" y1="36678" x2="8333" y2="35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30" y="930727"/>
            <a:ext cx="3789893" cy="5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77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97</Words>
  <Application>Microsoft Office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Bodoni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wutthiwat panthalai</dc:creator>
  <cp:lastModifiedBy>wutthiwat panthalai</cp:lastModifiedBy>
  <cp:revision>1</cp:revision>
  <dcterms:created xsi:type="dcterms:W3CDTF">2025-07-01T13:45:56Z</dcterms:created>
  <dcterms:modified xsi:type="dcterms:W3CDTF">2025-07-01T15:25:52Z</dcterms:modified>
</cp:coreProperties>
</file>